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4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18" r:id="rId45"/>
    <p:sldId id="434" r:id="rId46"/>
    <p:sldId id="431" r:id="rId47"/>
    <p:sldId id="361" r:id="rId48"/>
    <p:sldId id="413" r:id="rId49"/>
    <p:sldId id="414" r:id="rId50"/>
    <p:sldId id="421" r:id="rId51"/>
    <p:sldId id="420" r:id="rId52"/>
    <p:sldId id="423" r:id="rId53"/>
    <p:sldId id="424" r:id="rId54"/>
    <p:sldId id="435" r:id="rId55"/>
    <p:sldId id="437" r:id="rId56"/>
    <p:sldId id="398" r:id="rId57"/>
    <p:sldId id="382" r:id="rId58"/>
    <p:sldId id="436" r:id="rId59"/>
    <p:sldId id="428" r:id="rId60"/>
    <p:sldId id="304" r:id="rId61"/>
    <p:sldId id="380" r:id="rId62"/>
    <p:sldId id="306" r:id="rId63"/>
  </p:sldIdLst>
  <p:sldSz cx="9144000" cy="5143500" type="screen16x9"/>
  <p:notesSz cx="6858000" cy="9144000"/>
  <p:embeddedFontLst>
    <p:embeddedFont>
      <p:font typeface="Roboto" charset="0"/>
      <p:regular r:id="rId65"/>
      <p:bold r:id="rId66"/>
      <p:italic r:id="rId67"/>
      <p:boldItalic r:id="rId68"/>
    </p:embeddedFont>
    <p:embeddedFont>
      <p:font typeface="Calibri" pitchFamily="34" charset="0"/>
      <p:regular r:id="rId69"/>
      <p:bold r:id="rId70"/>
      <p:italic r:id="rId71"/>
      <p:boldItalic r:id="rId72"/>
    </p:embeddedFont>
    <p:embeddedFont>
      <p:font typeface="Arial Unicode MS" pitchFamily="34" charset="-128"/>
      <p:regular r:id="rId73"/>
    </p:embeddedFont>
    <p:embeddedFont>
      <p:font typeface="Consolas" pitchFamily="49" charset="0"/>
      <p:regular r:id="rId74"/>
      <p:bold r:id="rId75"/>
      <p:italic r:id="rId76"/>
      <p:boldItalic r:id="rId77"/>
    </p:embeddedFont>
    <p:embeddedFont>
      <p:font typeface="Segoe UI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8153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7465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lang="ru-RU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наследованием от необходимых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интерйейсов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</a:t>
            </a:r>
            <a:r>
              <a:rPr lang="ru-RU" dirty="0" smtClean="0"/>
              <a:t>нужно (</a:t>
            </a:r>
            <a:r>
              <a:rPr lang="ru-RU" dirty="0" smtClean="0"/>
              <a:t>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</a:t>
            </a:r>
            <a:r>
              <a:rPr lang="ru-RU" sz="2800" dirty="0" smtClean="0"/>
              <a:t>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  <a:r>
              <a:rPr lang="ru-RU" dirty="0" err="1" smtClean="0"/>
              <a:t>IClothset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	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</a:t>
            </a:r>
            <a:r>
              <a:rPr lang="ru-RU" sz="2800" dirty="0" smtClean="0"/>
              <a:t>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smtClean="0"/>
              <a:t>3.5 Выстрелить текущим оружием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  <p:extLst>
      <p:ext uri="{BB962C8B-B14F-4D97-AF65-F5344CB8AC3E}">
        <p14:creationId xmlns="" xmlns:p14="http://schemas.microsoft.com/office/powerpoint/2010/main" val="361959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2811</Words>
  <Application>Microsoft Office PowerPoint</Application>
  <PresentationFormat>Экран (16:9)</PresentationFormat>
  <Paragraphs>526</Paragraphs>
  <Slides>62</Slides>
  <Notes>62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2" baseType="lpstr">
      <vt:lpstr>Arial</vt:lpstr>
      <vt:lpstr>Roboto</vt:lpstr>
      <vt:lpstr>HeliosExtC</vt:lpstr>
      <vt:lpstr>Calibri</vt:lpstr>
      <vt:lpstr>Arial Unicode MS</vt:lpstr>
      <vt:lpstr>Consolas</vt:lpstr>
      <vt:lpstr>Segoe UI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488</cp:revision>
  <dcterms:modified xsi:type="dcterms:W3CDTF">2024-12-10T15:38:31Z</dcterms:modified>
</cp:coreProperties>
</file>